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BF79-5A69-4D0C-8F34-0E4BF30E3D37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B72B-6279-43C4-AD3C-29F2025DD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90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BF79-5A69-4D0C-8F34-0E4BF30E3D37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B72B-6279-43C4-AD3C-29F2025DD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2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BF79-5A69-4D0C-8F34-0E4BF30E3D37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B72B-6279-43C4-AD3C-29F2025DD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07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BF79-5A69-4D0C-8F34-0E4BF30E3D37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B72B-6279-43C4-AD3C-29F2025DD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4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BF79-5A69-4D0C-8F34-0E4BF30E3D37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B72B-6279-43C4-AD3C-29F2025DD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07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BF79-5A69-4D0C-8F34-0E4BF30E3D37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B72B-6279-43C4-AD3C-29F2025DD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47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BF79-5A69-4D0C-8F34-0E4BF30E3D37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B72B-6279-43C4-AD3C-29F2025DD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1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BF79-5A69-4D0C-8F34-0E4BF30E3D37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B72B-6279-43C4-AD3C-29F2025DD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12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BF79-5A69-4D0C-8F34-0E4BF30E3D37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B72B-6279-43C4-AD3C-29F2025DD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824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BF79-5A69-4D0C-8F34-0E4BF30E3D37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B72B-6279-43C4-AD3C-29F2025DD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3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BF79-5A69-4D0C-8F34-0E4BF30E3D37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B72B-6279-43C4-AD3C-29F2025DD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1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2BF79-5A69-4D0C-8F34-0E4BF30E3D37}" type="datetimeFigureOut">
              <a:rPr lang="en-US" smtClean="0"/>
              <a:t>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8B72B-6279-43C4-AD3C-29F2025DD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5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url?sa=i&amp;rct=j&amp;q=&amp;esrc=s&amp;source=images&amp;cd=&amp;cad=rja&amp;uact=8&amp;ved=0ahUKEwjG5PGbtaTKAhXCNSYKHe2bDpkQjRwIBw&amp;url=https%3A%2F%2Fwww.tes.com%2Flessons%2FJRzx87FdGJ7Abw%2Feconomic-systems-in-pictures&amp;psig=AFQjCNGt28pLa0TQV32aT1WaxpC-WQ5vFg&amp;ust=1452692972465580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source=images&amp;cd=&amp;cad=rja&amp;uact=8&amp;ved=0ahUKEwjhvprUuqTKAhWK7SYKHdaYAdgQjRwIBw&amp;url=http%3A%2F%2Fwww.buzzle.com%2Farticles%2Ftraditional-economy.html&amp;bvm=bv.111396085,d.eWE&amp;psig=AFQjCNGaZX8KSKrXNn6YAeStLbyHdoQ1JQ&amp;ust=1452694429948233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www.google.com/url?sa=i&amp;rct=j&amp;q=&amp;esrc=s&amp;source=images&amp;cd=&amp;cad=rja&amp;uact=8&amp;ved=0ahUKEwiyk4DPvaTKAhUB7SYKHTBXBd8QjRwIBw&amp;url=https%3A%2F%2Fwrightslandofeconomics.wikispaces.com%2FCommand%2BSystem&amp;bvm=bv.111396085,d.eWE&amp;psig=AFQjCNGZzP02KDOfrZq1eIHAr6eGDuRI2w&amp;ust=1452695221194741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&amp;esrc=s&amp;source=images&amp;cd=&amp;cad=rja&amp;uact=8&amp;ved=0ahUKEwiTyonJwaTKAhWK6yYKHUuuAk0QjRwIBw&amp;url=http%3A%2F%2Fgerardlameiro.com%2Fthoughts%2Fcharacteristics-of-a-free-market&amp;bvm=bv.111396085,d.eWE&amp;psig=AFQjCNEuCyghi30Y-KSV1uL5uuG4dgwOgQ&amp;ust=1452696289766666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google.com/url?sa=i&amp;rct=j&amp;q=&amp;esrc=s&amp;source=images&amp;cd=&amp;cad=rja&amp;uact=8&amp;ved=0ahUKEwilrbCShKXKAhXDKiYKHRTgAisQjRwIBw&amp;url=http%3A%2F%2Fwww.virtualclassroom.net%2Ftvc%2Fecon%2Feconomic_systems%2Fsld004.htm&amp;psig=AFQjCNGZcrDWbzTd5zMjCDFpDR7KYAwVAQ&amp;ust=1452714158388461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rct=j&amp;q=&amp;esrc=s&amp;source=images&amp;cd=&amp;cad=rja&amp;uact=8&amp;ved=0ahUKEwisg5jMhaXKAhWF4iYKHbtoDUsQjRwIBw&amp;url=http%3A%2F%2Fwww.econedlink.org%2Flessons%2Findex.php%3Flid%3D795&amp;psig=AFQjCNGZcrDWbzTd5zMjCDFpDR7KYAwVAQ&amp;ust=1452714158388461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/url?sa=i&amp;rct=j&amp;q=&amp;esrc=s&amp;source=images&amp;cd=&amp;cad=rja&amp;uact=8&amp;ved=0ahUKEwjF3L78iKXKAhVHQiYKHaDuCFYQjRwIBw&amp;url=http%3A%2F%2Fuseconomy.about.com%2Fod%2FUS-Economy-Theory%2Fa%2FTraditional-Economy.htm&amp;psig=AFQjCNGZcrDWbzTd5zMjCDFpDR7KYAwVAQ&amp;ust=1452714158388461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url?sa=i&amp;rct=j&amp;q=&amp;esrc=s&amp;source=images&amp;cd=&amp;cad=rja&amp;uact=8&amp;ved=0ahUKEwjB2YvYiqXKAhUM4yYKHdycA_wQjRwIBw&amp;url=http%3A%2F%2Fwww.namibiahuntingsafaris.com%2Fhunting-namibia%2Fhunting-namibia%2F&amp;bvm=bv.111396085,d.eWE&amp;psig=AFQjCNGjdpOlMBVlV6FBq1-ZBWtZqwFr2A&amp;ust=1452715918400175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Chapter 2:</a:t>
            </a:r>
            <a:br>
              <a:rPr lang="en-US" dirty="0" smtClean="0"/>
            </a:br>
            <a:r>
              <a:rPr lang="en-US" dirty="0" smtClean="0"/>
              <a:t>The Economic Systems </a:t>
            </a:r>
            <a:br>
              <a:rPr lang="en-US" dirty="0" smtClean="0"/>
            </a:br>
            <a:r>
              <a:rPr lang="en-US" dirty="0" smtClean="0"/>
              <a:t>Section 1: </a:t>
            </a:r>
            <a:br>
              <a:rPr lang="en-US" dirty="0" smtClean="0"/>
            </a:br>
            <a:r>
              <a:rPr lang="en-US" dirty="0" smtClean="0"/>
              <a:t>Introduction to </a:t>
            </a:r>
            <a:r>
              <a:rPr lang="en-US" smtClean="0"/>
              <a:t>Economic Systems</a:t>
            </a:r>
            <a:br>
              <a:rPr lang="en-US" smtClean="0"/>
            </a:br>
            <a:r>
              <a:rPr lang="en-US" smtClean="0"/>
              <a:t>(pgs.38-41)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569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Economic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43434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There is no such thing as a Utopia, every society must face scarcity and answer the three questions: What should be produced?, How should it be produced?, &amp; For whom will it be produced?</a:t>
            </a:r>
          </a:p>
          <a:p>
            <a:r>
              <a:rPr lang="en-US" dirty="0" smtClean="0"/>
              <a:t>The answers to these questions shape the economic system a society has.</a:t>
            </a:r>
          </a:p>
          <a:p>
            <a:r>
              <a:rPr lang="en-US" dirty="0" smtClean="0"/>
              <a:t>An </a:t>
            </a:r>
            <a:r>
              <a:rPr lang="en-US" b="1" dirty="0" smtClean="0"/>
              <a:t>economic system </a:t>
            </a:r>
            <a:r>
              <a:rPr lang="en-US" dirty="0" smtClean="0"/>
              <a:t>is the way a society uses its scare resources to satisfy people’s unlimited wants.</a:t>
            </a:r>
          </a:p>
          <a:p>
            <a:r>
              <a:rPr lang="en-US" dirty="0" smtClean="0"/>
              <a:t>The economic systems that you will learn about in this chapter are traditional economy, command economy, market economy, and “mixed” economies.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en-US"/>
          </a:p>
        </p:txBody>
      </p:sp>
      <p:pic>
        <p:nvPicPr>
          <p:cNvPr id="1026" name="Picture 2" descr="http://comps.canstockphoto.com/can-stock-photo_csp11730725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00200"/>
            <a:ext cx="428625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9039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021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This is an economic system in which families, clans, or tribes make economic </a:t>
            </a:r>
            <a:r>
              <a:rPr lang="en-US" dirty="0"/>
              <a:t>d</a:t>
            </a:r>
            <a:r>
              <a:rPr lang="en-US" dirty="0" smtClean="0"/>
              <a:t>ecisions based on customs and beliefs that have been handed down from generation to generation.</a:t>
            </a:r>
          </a:p>
          <a:p>
            <a:r>
              <a:rPr lang="en-US" dirty="0" smtClean="0"/>
              <a:t>Examples of this would be tribal societies where men hunt and women trend crops.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pic>
        <p:nvPicPr>
          <p:cNvPr id="2050" name="Picture 2" descr="http://www.buzzle.com/img/articleImages/506016-43515-14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00200"/>
            <a:ext cx="40386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705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 this type of economy the government decides what goods and services will be produced, how they will be produced, and how they will be distributed.</a:t>
            </a:r>
          </a:p>
          <a:p>
            <a:r>
              <a:rPr lang="en-US" dirty="0" smtClean="0"/>
              <a:t>The wants of consumers are rarely considered and the government owns the means of production—all the resources, and factories.</a:t>
            </a:r>
          </a:p>
          <a:p>
            <a:r>
              <a:rPr lang="en-US" dirty="0" smtClean="0"/>
              <a:t>Examples of this was the former U.S.S.R. and current North Korea and Cuba.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en-US"/>
          </a:p>
        </p:txBody>
      </p:sp>
      <p:pic>
        <p:nvPicPr>
          <p:cNvPr id="3074" name="Picture 2" descr="http://www.harpercollege.edu/mhealy/geogres/maps/worldgif/wwcommand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600200"/>
            <a:ext cx="46482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6970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3434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This economic system is based on individual choice not government directives.</a:t>
            </a:r>
          </a:p>
          <a:p>
            <a:r>
              <a:rPr lang="en-US" dirty="0" smtClean="0"/>
              <a:t>The consumers and producers drive the economy.</a:t>
            </a:r>
          </a:p>
          <a:p>
            <a:r>
              <a:rPr lang="en-US" dirty="0" smtClean="0"/>
              <a:t>Consumers are free to spend their money as they wish, to enter into business, or sell their labor to whomever they want.</a:t>
            </a:r>
          </a:p>
          <a:p>
            <a:r>
              <a:rPr lang="en-US" dirty="0" smtClean="0"/>
              <a:t>Producers decide what goods or services they will offer. They make choices about how to use their limited resources to earn the most money.</a:t>
            </a:r>
          </a:p>
          <a:p>
            <a:r>
              <a:rPr lang="en-US" dirty="0" smtClean="0"/>
              <a:t>In a market economy, individuals act in their own self-interest when they make economic choices.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endParaRPr lang="en-US"/>
          </a:p>
        </p:txBody>
      </p:sp>
      <p:pic>
        <p:nvPicPr>
          <p:cNvPr id="4098" name="Picture 2" descr="http://gerardlameiro.com/wp-content/uploads/2010/01/gerard_lameiro_characteristics480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24000"/>
            <a:ext cx="424815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625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Deeper Look Into </a:t>
            </a:r>
            <a:br>
              <a:rPr lang="en-US" dirty="0" smtClean="0"/>
            </a:br>
            <a:r>
              <a:rPr lang="en-US" dirty="0" smtClean="0"/>
              <a:t>Traditional Economies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Since the earliest times, all societies were traditional economies.</a:t>
            </a:r>
          </a:p>
          <a:p>
            <a:r>
              <a:rPr lang="en-US" dirty="0" smtClean="0"/>
              <a:t>They serve the main purpose of survival very well, h/w it tends to be inefficient and does not adapt to change.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ttp://www.virtualclassroom.net/tvc/econ/economic_systems/img004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24000"/>
            <a:ext cx="44958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038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Advantages of Traditional Economies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It answers the 3 economic questions very well.</a:t>
            </a:r>
          </a:p>
          <a:p>
            <a:r>
              <a:rPr lang="en-US" dirty="0" smtClean="0"/>
              <a:t>A traditional society produces what best ensures its survival.</a:t>
            </a:r>
          </a:p>
          <a:p>
            <a:r>
              <a:rPr lang="en-US" dirty="0" smtClean="0"/>
              <a:t>The methods of production are the same as they have always been.</a:t>
            </a:r>
          </a:p>
          <a:p>
            <a:r>
              <a:rPr lang="en-US" dirty="0" smtClean="0"/>
              <a:t>Systems of distribution are also determined by custom and tradition.</a:t>
            </a:r>
          </a:p>
          <a:p>
            <a:r>
              <a:rPr lang="en-US" dirty="0" smtClean="0"/>
              <a:t>There is little disagreement over economic goals and roles.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en-US"/>
          </a:p>
        </p:txBody>
      </p:sp>
      <p:pic>
        <p:nvPicPr>
          <p:cNvPr id="6146" name="Picture 2" descr="http://www.econedlink.org/lessons/images_lessons/795_inuithunt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00200"/>
            <a:ext cx="40386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6041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Disadvantages </a:t>
            </a:r>
            <a:r>
              <a:rPr lang="en-US" dirty="0"/>
              <a:t>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Traditional Economies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B/c it is based on ritual and custom there is much resistance to change, t/f they are less productive.</a:t>
            </a:r>
          </a:p>
          <a:p>
            <a:r>
              <a:rPr lang="en-US" dirty="0" smtClean="0"/>
              <a:t>While traditionally defined roles eliminate conflict, they also prevent people from doing the jobs they want to do or are best suited to do.</a:t>
            </a:r>
          </a:p>
          <a:p>
            <a:r>
              <a:rPr lang="en-US" dirty="0" smtClean="0"/>
              <a:t>This means that people acquire less material wealth and have a lower standard of living.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endParaRPr lang="en-US"/>
          </a:p>
        </p:txBody>
      </p:sp>
      <p:pic>
        <p:nvPicPr>
          <p:cNvPr id="7170" name="Picture 2" descr="http://f.tqn.com/y/useconomy/1/W/7/5/-/-/80955696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00200"/>
            <a:ext cx="40386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878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 Pressure to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Around the world, traditional economies are under pressure from the forces of change.</a:t>
            </a:r>
          </a:p>
          <a:p>
            <a:r>
              <a:rPr lang="en-US" dirty="0" smtClean="0"/>
              <a:t>Subsistence farmers grow just enough for there own families, but now they grow more.</a:t>
            </a:r>
          </a:p>
          <a:p>
            <a:r>
              <a:rPr lang="en-US" dirty="0" smtClean="0"/>
              <a:t>Example the </a:t>
            </a:r>
            <a:r>
              <a:rPr lang="en-US" dirty="0" err="1" smtClean="0"/>
              <a:t>Kavango</a:t>
            </a:r>
            <a:r>
              <a:rPr lang="en-US" dirty="0" smtClean="0"/>
              <a:t> people in Namibia are leaving there homeland and changing.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pic>
        <p:nvPicPr>
          <p:cNvPr id="8194" name="Picture 2" descr="http://www.namibiahuntingsafaris.com/wp-content/uploads/2012/03/namibia-hunting-map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371600"/>
            <a:ext cx="4381500" cy="5362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824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517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Chapter 2: The Economic Systems  Section 1:  Introduction to Economic Systems (pgs.38-41)</vt:lpstr>
      <vt:lpstr>Types of Economic Systems</vt:lpstr>
      <vt:lpstr>Traditional Economy</vt:lpstr>
      <vt:lpstr>Command Economy</vt:lpstr>
      <vt:lpstr>Market Economy</vt:lpstr>
      <vt:lpstr>A Deeper Look Into  Traditional Economies </vt:lpstr>
      <vt:lpstr>Advantages of Traditional Economies</vt:lpstr>
      <vt:lpstr>Disadvantages of  Traditional Economies</vt:lpstr>
      <vt:lpstr>Under Pressure to Change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The Economic Systems  Section 1:  Introduction to Economic Systems (pgs.38-41)</dc:title>
  <dc:creator>Clayton Bishop</dc:creator>
  <cp:lastModifiedBy>Clayton Bishop</cp:lastModifiedBy>
  <cp:revision>19</cp:revision>
  <dcterms:created xsi:type="dcterms:W3CDTF">2016-01-08T16:34:35Z</dcterms:created>
  <dcterms:modified xsi:type="dcterms:W3CDTF">2016-01-12T20:13:28Z</dcterms:modified>
</cp:coreProperties>
</file>